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4" r:id="rId6"/>
    <p:sldId id="260" r:id="rId7"/>
    <p:sldId id="261" r:id="rId8"/>
    <p:sldId id="262" r:id="rId9"/>
    <p:sldId id="265" r:id="rId10"/>
    <p:sldId id="268" r:id="rId11"/>
    <p:sldId id="263" r:id="rId12"/>
    <p:sldId id="266" r:id="rId13"/>
    <p:sldId id="267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5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2AFD7-63D4-47AB-BBBA-24AAF08C80F6}" type="datetimeFigureOut">
              <a:rPr lang="ru-RU" smtClean="0"/>
              <a:t>13.04.2022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7F4F0-B904-4FB4-B7E6-9C90F0858E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0565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2AFD7-63D4-47AB-BBBA-24AAF08C80F6}" type="datetimeFigureOut">
              <a:rPr lang="ru-RU" smtClean="0"/>
              <a:t>13.04.2022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7F4F0-B904-4FB4-B7E6-9C90F0858E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25420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2AFD7-63D4-47AB-BBBA-24AAF08C80F6}" type="datetimeFigureOut">
              <a:rPr lang="ru-RU" smtClean="0"/>
              <a:t>13.04.2022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7F4F0-B904-4FB4-B7E6-9C90F0858E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22215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2AFD7-63D4-47AB-BBBA-24AAF08C80F6}" type="datetimeFigureOut">
              <a:rPr lang="ru-RU" smtClean="0"/>
              <a:t>13.04.2022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7F4F0-B904-4FB4-B7E6-9C90F0858E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89697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2AFD7-63D4-47AB-BBBA-24AAF08C80F6}" type="datetimeFigureOut">
              <a:rPr lang="ru-RU" smtClean="0"/>
              <a:t>13.04.2022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7F4F0-B904-4FB4-B7E6-9C90F0858E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23609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2AFD7-63D4-47AB-BBBA-24AAF08C80F6}" type="datetimeFigureOut">
              <a:rPr lang="ru-RU" smtClean="0"/>
              <a:t>13.04.2022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7F4F0-B904-4FB4-B7E6-9C90F0858E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96999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2AFD7-63D4-47AB-BBBA-24AAF08C80F6}" type="datetimeFigureOut">
              <a:rPr lang="ru-RU" smtClean="0"/>
              <a:t>13.04.2022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7F4F0-B904-4FB4-B7E6-9C90F0858E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61438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2AFD7-63D4-47AB-BBBA-24AAF08C80F6}" type="datetimeFigureOut">
              <a:rPr lang="ru-RU" smtClean="0"/>
              <a:t>13.04.2022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7F4F0-B904-4FB4-B7E6-9C90F0858E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8010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2AFD7-63D4-47AB-BBBA-24AAF08C80F6}" type="datetimeFigureOut">
              <a:rPr lang="ru-RU" smtClean="0"/>
              <a:t>13.04.2022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7F4F0-B904-4FB4-B7E6-9C90F0858E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57230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2AFD7-63D4-47AB-BBBA-24AAF08C80F6}" type="datetimeFigureOut">
              <a:rPr lang="ru-RU" smtClean="0"/>
              <a:t>13.04.2022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7F4F0-B904-4FB4-B7E6-9C90F0858E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88319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2AFD7-63D4-47AB-BBBA-24AAF08C80F6}" type="datetimeFigureOut">
              <a:rPr lang="ru-RU" smtClean="0"/>
              <a:t>13.04.2022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7F4F0-B904-4FB4-B7E6-9C90F0858E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52112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E2AFD7-63D4-47AB-BBBA-24AAF08C80F6}" type="datetimeFigureOut">
              <a:rPr lang="ru-RU" smtClean="0"/>
              <a:t>13.04.2022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77F4F0-B904-4FB4-B7E6-9C90F0858E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4189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0836" y="1574945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/>
              <a:t/>
            </a:r>
            <a:br>
              <a:rPr lang="en-US" b="1" dirty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English </a:t>
            </a:r>
            <a:br>
              <a:rPr lang="en-US" b="1" dirty="0" smtClean="0"/>
            </a:br>
            <a:r>
              <a:rPr lang="ru-RU" dirty="0"/>
              <a:t/>
            </a:r>
            <a:br>
              <a:rPr lang="ru-RU" dirty="0"/>
            </a:br>
            <a:endParaRPr lang="ru-RU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26327" y="3602038"/>
            <a:ext cx="9144000" cy="1655762"/>
          </a:xfrm>
        </p:spPr>
        <p:txBody>
          <a:bodyPr>
            <a:normAutofit/>
          </a:bodyPr>
          <a:lstStyle/>
          <a:p>
            <a:r>
              <a:rPr lang="ru-RU" sz="3500" b="1" dirty="0"/>
              <a:t>11Г</a:t>
            </a:r>
            <a:endParaRPr lang="ru-RU" sz="3500" dirty="0"/>
          </a:p>
        </p:txBody>
      </p:sp>
      <p:pic>
        <p:nvPicPr>
          <p:cNvPr id="1026" name="Picture 2" descr="https://avatars.mds.yandex.net/get-zen_doc/195198/pub_5d727d7f3d873600ad0878c5_5d727fc7ddfef600ac6c6344/scale_120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68617"/>
            <a:ext cx="4958903" cy="2789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alterainvest.ru/upload/iblock/620/620bb05d006e64aa4e06fc7882491a1e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7746" y="0"/>
            <a:ext cx="3604254" cy="2402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5159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8640" t="31891" r="47335" b="21043"/>
          <a:stretch/>
        </p:blipFill>
        <p:spPr>
          <a:xfrm>
            <a:off x="-105142" y="120074"/>
            <a:ext cx="6838452" cy="371301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9922" t="29955" r="46661" b="13977"/>
          <a:stretch/>
        </p:blipFill>
        <p:spPr>
          <a:xfrm>
            <a:off x="129310" y="3597564"/>
            <a:ext cx="4950691" cy="326043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10088" t="31700" r="47693" b="18427"/>
          <a:stretch/>
        </p:blipFill>
        <p:spPr>
          <a:xfrm>
            <a:off x="6374994" y="3368179"/>
            <a:ext cx="5817006" cy="348982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/>
          <a:srcRect l="11170" t="47469" r="64721" b="27501"/>
          <a:stretch/>
        </p:blipFill>
        <p:spPr>
          <a:xfrm>
            <a:off x="6733310" y="1455491"/>
            <a:ext cx="3861099" cy="2035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952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5339" t="17074" r="797" b="619"/>
          <a:stretch/>
        </p:blipFill>
        <p:spPr>
          <a:xfrm>
            <a:off x="213273" y="175491"/>
            <a:ext cx="11821710" cy="6086763"/>
          </a:xfrm>
          <a:prstGeom prst="rect">
            <a:avLst/>
          </a:prstGeom>
        </p:spPr>
      </p:pic>
      <p:sp>
        <p:nvSpPr>
          <p:cNvPr id="3" name="Стрелка вниз 2"/>
          <p:cNvSpPr/>
          <p:nvPr/>
        </p:nvSpPr>
        <p:spPr>
          <a:xfrm>
            <a:off x="11517745" y="4673600"/>
            <a:ext cx="387928" cy="87745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6110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5505" y="5399467"/>
            <a:ext cx="60960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500" dirty="0" smtClean="0"/>
              <a:t>6.</a:t>
            </a:r>
            <a:r>
              <a:rPr lang="ru-RU" sz="2500" dirty="0" smtClean="0"/>
              <a:t> </a:t>
            </a:r>
            <a:r>
              <a:rPr lang="en-US" sz="2500" dirty="0" smtClean="0"/>
              <a:t>he </a:t>
            </a:r>
            <a:r>
              <a:rPr lang="en-US" sz="2500" dirty="0"/>
              <a:t>who has everything and has hope he who has hope has health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04415" y="965480"/>
            <a:ext cx="4110484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00" dirty="0" smtClean="0"/>
              <a:t>1</a:t>
            </a:r>
            <a:r>
              <a:rPr lang="en-US" dirty="0" smtClean="0"/>
              <a:t>. </a:t>
            </a:r>
            <a:r>
              <a:rPr lang="en-US" sz="2500" dirty="0" smtClean="0"/>
              <a:t>wealth </a:t>
            </a:r>
            <a:r>
              <a:rPr lang="en-US" sz="2500" dirty="0"/>
              <a:t>is good above </a:t>
            </a:r>
            <a:r>
              <a:rPr lang="en-US" sz="2500" dirty="0" smtClean="0"/>
              <a:t>health</a:t>
            </a:r>
            <a:endParaRPr lang="en-US" sz="25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04415" y="2056503"/>
            <a:ext cx="5097229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00" dirty="0"/>
              <a:t>2</a:t>
            </a:r>
            <a:r>
              <a:rPr lang="en-US" sz="2500" dirty="0" smtClean="0"/>
              <a:t>. a </a:t>
            </a:r>
            <a:r>
              <a:rPr lang="en-US" sz="2500" dirty="0"/>
              <a:t>day apple an away keeps doctor a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5506" y="2731953"/>
            <a:ext cx="60960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500" dirty="0"/>
              <a:t>3</a:t>
            </a:r>
            <a:r>
              <a:rPr lang="en-US" sz="2500" dirty="0" smtClean="0"/>
              <a:t>. to </a:t>
            </a:r>
            <a:r>
              <a:rPr lang="en-US" sz="2500" dirty="0"/>
              <a:t>and healthy bed wise makes a rise man early and early to wealthy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804415" y="3856197"/>
            <a:ext cx="4395755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00" dirty="0"/>
              <a:t>4</a:t>
            </a:r>
            <a:r>
              <a:rPr lang="en-US" sz="2500" dirty="0" smtClean="0"/>
              <a:t>. a </a:t>
            </a:r>
            <a:r>
              <a:rPr lang="en-US" sz="2500" dirty="0"/>
              <a:t>mind sound in body a sound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804415" y="4563684"/>
            <a:ext cx="4252254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00" dirty="0"/>
              <a:t>5</a:t>
            </a:r>
            <a:r>
              <a:rPr lang="en-US" sz="2500" dirty="0" smtClean="0"/>
              <a:t>. eat </a:t>
            </a:r>
            <a:r>
              <a:rPr lang="en-US" sz="2500" dirty="0"/>
              <a:t>live to but, to eat not live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081836" y="992834"/>
            <a:ext cx="3891450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00" dirty="0"/>
              <a:t>Good health is above wealth</a:t>
            </a:r>
            <a:endParaRPr lang="ru-RU" sz="2500" dirty="0"/>
          </a:p>
        </p:txBody>
      </p:sp>
      <p:sp>
        <p:nvSpPr>
          <p:cNvPr id="9" name="Стрелка вправо 8"/>
          <p:cNvSpPr/>
          <p:nvPr/>
        </p:nvSpPr>
        <p:spPr>
          <a:xfrm>
            <a:off x="5437331" y="1071630"/>
            <a:ext cx="958869" cy="3194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5183" y="2162289"/>
            <a:ext cx="785052" cy="30719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7158" y="2862059"/>
            <a:ext cx="701101" cy="274344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6900415" y="2106174"/>
            <a:ext cx="5097229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00" dirty="0"/>
              <a:t>An apple a day keeps the doctor away</a:t>
            </a:r>
            <a:endParaRPr lang="ru-RU" sz="25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6825242" y="2675836"/>
            <a:ext cx="60960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500" dirty="0"/>
              <a:t>Early to bed and early to rise makes </a:t>
            </a:r>
            <a:endParaRPr lang="ru-RU" sz="2500" dirty="0" smtClean="0"/>
          </a:p>
          <a:p>
            <a:r>
              <a:rPr lang="en-US" sz="2500" dirty="0" smtClean="0"/>
              <a:t>a </a:t>
            </a:r>
            <a:r>
              <a:rPr lang="en-US" sz="2500" dirty="0"/>
              <a:t>man healthy, wealthy, and wise.</a:t>
            </a:r>
            <a:endParaRPr lang="ru-RU" sz="25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6585986" y="3783618"/>
            <a:ext cx="4113627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00" dirty="0"/>
              <a:t>A sound mind in a sound body</a:t>
            </a:r>
            <a:endParaRPr lang="ru-RU" sz="2500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2468" y="3912273"/>
            <a:ext cx="899726" cy="352067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6974306" y="4538272"/>
            <a:ext cx="3998980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00" dirty="0"/>
              <a:t>Live not to eat, but eat to live</a:t>
            </a:r>
            <a:endParaRPr lang="ru-RU" sz="2500" dirty="0"/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2288" y="4659544"/>
            <a:ext cx="909218" cy="355781"/>
          </a:xfrm>
          <a:prstGeom prst="rect">
            <a:avLst/>
          </a:prstGeom>
        </p:spPr>
      </p:pic>
      <p:sp>
        <p:nvSpPr>
          <p:cNvPr id="23" name="Прямоугольник 22"/>
          <p:cNvSpPr/>
          <p:nvPr/>
        </p:nvSpPr>
        <p:spPr>
          <a:xfrm>
            <a:off x="6336145" y="5399467"/>
            <a:ext cx="60960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500" dirty="0"/>
              <a:t>He who has health, has hope; and he who </a:t>
            </a:r>
            <a:endParaRPr lang="ru-RU" sz="2500" dirty="0" smtClean="0"/>
          </a:p>
          <a:p>
            <a:r>
              <a:rPr lang="en-US" sz="2500" dirty="0" smtClean="0"/>
              <a:t>has </a:t>
            </a:r>
            <a:r>
              <a:rPr lang="en-US" sz="2500" dirty="0"/>
              <a:t>hope, has everything</a:t>
            </a:r>
            <a:endParaRPr lang="ru-RU" sz="2500" dirty="0"/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2468" y="5920543"/>
            <a:ext cx="764300" cy="29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664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  <p:bldP spid="9" grpId="0" animBg="1"/>
      <p:bldP spid="12" grpId="0"/>
      <p:bldP spid="13" grpId="0"/>
      <p:bldP spid="14" grpId="0"/>
      <p:bldP spid="21" grpId="0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5165" y="1122080"/>
            <a:ext cx="5013174" cy="5013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557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avatars.mds.yandex.net/get-zen_doc/195198/pub_5d727d7f3d873600ad0878c5_5d727fc7ddfef600ac6c6344/scale_120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68617"/>
            <a:ext cx="4958903" cy="2789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cdnimg.rg.ru/img/content/177/60/44/iStock-866498020_d_85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4958903" cy="3307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trikky.ru/wp-content/blogs.dir/1/files/2020/02/02/apples_strawberry_glance_50098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1540" y="1182256"/>
            <a:ext cx="7100460" cy="4729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625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131127" y="630534"/>
            <a:ext cx="6096000" cy="212365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2200" dirty="0" smtClean="0">
                <a:solidFill>
                  <a:srgbClr val="000000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We </a:t>
            </a:r>
            <a:r>
              <a:rPr lang="en-US" sz="2200" dirty="0">
                <a:solidFill>
                  <a:srgbClr val="000000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are going to speak about  </a:t>
            </a:r>
            <a:endParaRPr lang="en-US" sz="2200" dirty="0" smtClean="0">
              <a:solidFill>
                <a:srgbClr val="000000"/>
              </a:solidFill>
              <a:latin typeface="Book Antiqua" panose="0204060205030503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sz="2200" b="1" dirty="0" smtClean="0">
                <a:solidFill>
                  <a:srgbClr val="000000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health</a:t>
            </a:r>
            <a:r>
              <a:rPr lang="en-US" sz="2200" b="1" dirty="0">
                <a:solidFill>
                  <a:srgbClr val="000000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en-US" sz="2200" b="1" dirty="0" smtClean="0">
              <a:solidFill>
                <a:srgbClr val="000000"/>
              </a:solidFill>
              <a:latin typeface="Book Antiqua" panose="0204060205030503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sz="2200" b="1" dirty="0" smtClean="0">
                <a:solidFill>
                  <a:srgbClr val="000000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health </a:t>
            </a:r>
            <a:r>
              <a:rPr lang="en-US" sz="2200" b="1" dirty="0">
                <a:solidFill>
                  <a:srgbClr val="000000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problems </a:t>
            </a:r>
            <a:endParaRPr lang="en-US" sz="2200" b="1" dirty="0" smtClean="0">
              <a:solidFill>
                <a:srgbClr val="000000"/>
              </a:solidFill>
              <a:latin typeface="Book Antiqua" panose="0204060205030503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sz="2200" b="1" dirty="0" smtClean="0">
                <a:solidFill>
                  <a:srgbClr val="000000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sz="2200" b="1" dirty="0">
                <a:solidFill>
                  <a:srgbClr val="000000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healthy way of life</a:t>
            </a:r>
            <a:r>
              <a:rPr lang="en-US" sz="2200" dirty="0">
                <a:solidFill>
                  <a:srgbClr val="000000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200" dirty="0" smtClean="0">
              <a:solidFill>
                <a:srgbClr val="000000"/>
              </a:solidFill>
              <a:latin typeface="Book Antiqua" panose="0204060205030503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200" dirty="0" smtClean="0">
                <a:solidFill>
                  <a:srgbClr val="000000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Today </a:t>
            </a:r>
            <a:r>
              <a:rPr lang="en-US" sz="2200" dirty="0">
                <a:solidFill>
                  <a:srgbClr val="000000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we must find out what is </a:t>
            </a:r>
            <a:r>
              <a:rPr lang="en-US" sz="2200" i="1" dirty="0">
                <a:solidFill>
                  <a:srgbClr val="000000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healthy </a:t>
            </a:r>
            <a:r>
              <a:rPr lang="en-US" sz="2200" i="1" dirty="0" smtClean="0">
                <a:solidFill>
                  <a:srgbClr val="000000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lifestyle.</a:t>
            </a:r>
            <a:endParaRPr lang="ru-RU" sz="2200" i="1" dirty="0">
              <a:latin typeface="Book Antiqua" panose="02040602050305030304" pitchFamily="18" charset="0"/>
            </a:endParaRPr>
          </a:p>
        </p:txBody>
      </p:sp>
      <p:pic>
        <p:nvPicPr>
          <p:cNvPr id="3074" name="Picture 2" descr="https://www.cottnat.com.au/wp-content/uploads/2018/08/iStock-6698618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5527" y="3049756"/>
            <a:ext cx="5107946" cy="3703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mediacratia.ru/wp-content/uploads/2020/05/onlajn-beseda-zdorovyj-obraz-zhizn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837" y="3049756"/>
            <a:ext cx="5486870" cy="3703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4435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139811" y="1324229"/>
            <a:ext cx="1877437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3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addiction</a:t>
            </a:r>
            <a:endParaRPr lang="ru-RU" sz="33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9550340" y="2209528"/>
            <a:ext cx="1313180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3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health</a:t>
            </a:r>
            <a:endParaRPr lang="ru-RU" sz="33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9684422" y="3129926"/>
            <a:ext cx="1454244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3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obesity</a:t>
            </a:r>
            <a:endParaRPr lang="ru-RU" sz="33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8843336" y="356471"/>
            <a:ext cx="2150583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fast food</a:t>
            </a:r>
            <a:endParaRPr lang="ru-RU" sz="33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9727311" y="5254770"/>
            <a:ext cx="1665841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3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harmful</a:t>
            </a:r>
            <a:endParaRPr lang="ru-RU" sz="33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9115926" y="4469006"/>
            <a:ext cx="2182008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3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overweight</a:t>
            </a:r>
            <a:endParaRPr lang="ru-RU" sz="33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9328163" y="5978710"/>
            <a:ext cx="2064989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3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flavouring</a:t>
            </a:r>
            <a:endParaRPr lang="ru-RU" sz="3300" dirty="0"/>
          </a:p>
        </p:txBody>
      </p:sp>
      <p:sp>
        <p:nvSpPr>
          <p:cNvPr id="11" name="Прямоугольник 10"/>
          <p:cNvSpPr/>
          <p:nvPr/>
        </p:nvSpPr>
        <p:spPr>
          <a:xfrm rot="10800000" flipH="1" flipV="1">
            <a:off x="9139811" y="3792174"/>
            <a:ext cx="1595663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poison</a:t>
            </a:r>
            <a:endParaRPr lang="ru-RU" sz="33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81770" y="453221"/>
            <a:ext cx="6918169" cy="8710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It is a strong desire to take drugs, alcohol, cigarettes, food without being able to stop it…</a:t>
            </a:r>
            <a:endParaRPr lang="ru-RU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68230" y="1543451"/>
            <a:ext cx="4543231" cy="4816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general condition of your body </a:t>
            </a:r>
            <a:r>
              <a:rPr lang="en-US" sz="2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ru-RU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24885" y="2168865"/>
            <a:ext cx="637225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When someone is very fat in a way that is </a:t>
            </a:r>
            <a:r>
              <a:rPr lang="en-US" sz="2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unhealthy…</a:t>
            </a:r>
            <a:endParaRPr lang="ru-RU" sz="22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581770" y="2744442"/>
            <a:ext cx="8589818" cy="8710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Food such as hamburgers which is prepared quickly and that you can take away with you…</a:t>
            </a:r>
            <a:endParaRPr lang="ru-RU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868230" y="3768692"/>
            <a:ext cx="390523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Causing or likely to cause </a:t>
            </a:r>
            <a:r>
              <a:rPr lang="en-US" sz="2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harm..</a:t>
            </a:r>
            <a:endParaRPr lang="ru-RU" sz="22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448711" y="4377443"/>
            <a:ext cx="440370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Heavier, bigger than one should </a:t>
            </a:r>
            <a:r>
              <a:rPr lang="en-US" sz="2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be…</a:t>
            </a:r>
            <a:endParaRPr lang="ru-RU" sz="22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998943" y="5003073"/>
            <a:ext cx="6096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A substance added to food or drink to give it a particular </a:t>
            </a:r>
            <a:r>
              <a:rPr lang="en-US" sz="2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flavor…</a:t>
            </a:r>
            <a:endParaRPr lang="ru-RU" sz="22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868230" y="5835854"/>
            <a:ext cx="6096000" cy="110799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A substance that can cause death or serious illness if you eat </a:t>
            </a:r>
            <a:r>
              <a:rPr lang="en-US" sz="2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it…</a:t>
            </a:r>
            <a:endParaRPr lang="ru-RU" sz="2200" dirty="0" smtClean="0"/>
          </a:p>
          <a:p>
            <a:endParaRPr lang="ru-RU" sz="22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4362880" y="888725"/>
            <a:ext cx="12041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(addiction)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887756" y="1656690"/>
            <a:ext cx="9252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(health)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6964230" y="2167087"/>
            <a:ext cx="10086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(obesity)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3685921" y="3199802"/>
            <a:ext cx="11505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(fast food)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4908580" y="3781986"/>
            <a:ext cx="10665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(harmful)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4875906" y="4387600"/>
            <a:ext cx="13823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(overweight)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3570953" y="5385657"/>
            <a:ext cx="12655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(</a:t>
            </a:r>
            <a:r>
              <a:rPr lang="en-US" dirty="0" err="1"/>
              <a:t>flavouring</a:t>
            </a:r>
            <a:r>
              <a:rPr lang="en-US" dirty="0"/>
              <a:t>)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2342992" y="6266546"/>
            <a:ext cx="9557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(poison)</a:t>
            </a:r>
          </a:p>
        </p:txBody>
      </p:sp>
    </p:spTree>
    <p:extLst>
      <p:ext uri="{BB962C8B-B14F-4D97-AF65-F5344CB8AC3E}">
        <p14:creationId xmlns:p14="http://schemas.microsoft.com/office/powerpoint/2010/main" val="1266069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7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71273" y="773530"/>
            <a:ext cx="6096000" cy="54496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1.  </a:t>
            </a:r>
            <a:r>
              <a:rPr lang="en-US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Psychological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addiction </a:t>
            </a:r>
            <a:r>
              <a:rPr lang="en-US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is when someone wants something which will change their mood or feelings</a:t>
            </a:r>
            <a:r>
              <a:rPr lang="en-US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Cigarette smoke contains chemicals, that are found in rat </a:t>
            </a:r>
            <a:r>
              <a:rPr lang="en-US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poison.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Junk food, if eaten often, can lead </a:t>
            </a:r>
            <a:r>
              <a:rPr lang="en-US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lang="en-US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obesity</a:t>
            </a:r>
            <a:r>
              <a:rPr lang="en-US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and other problems</a:t>
            </a:r>
            <a:r>
              <a:rPr lang="en-US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Unfortunately many people are </a:t>
            </a:r>
            <a:r>
              <a:rPr lang="en-US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overweight</a:t>
            </a:r>
            <a:r>
              <a:rPr lang="en-US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nowadays and they don’t understand why. 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5. People don’t think that the taste they like so much is a careful combination of artificial </a:t>
            </a:r>
            <a:r>
              <a:rPr lang="en-US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flavourings</a:t>
            </a:r>
            <a:r>
              <a:rPr lang="en-US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preservatives. 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6. However it is important to understand that though 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fast </a:t>
            </a:r>
            <a:r>
              <a:rPr lang="en-US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food</a:t>
            </a:r>
            <a:r>
              <a:rPr lang="en-US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looks so nice and tasty it may be dangerous for your </a:t>
            </a:r>
            <a:r>
              <a:rPr lang="en-US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health.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7. Alcohol is very </a:t>
            </a:r>
            <a:r>
              <a:rPr lang="en-US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harmful</a:t>
            </a:r>
            <a:r>
              <a:rPr lang="en-US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 our health. 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5396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ealthy Lifestyl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" y="685800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731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206837" y="1581836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 be healthy you need…</a:t>
            </a:r>
          </a:p>
          <a:p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 be healthy you shouldn’t </a:t>
            </a:r>
            <a:r>
              <a:rPr lang="en-US" sz="3000" dirty="0"/>
              <a:t>…</a:t>
            </a:r>
          </a:p>
        </p:txBody>
      </p:sp>
      <p:pic>
        <p:nvPicPr>
          <p:cNvPr id="1026" name="Picture 2" descr="https://www.blogcertified.com/wp-content/uploads/2018/02/BlogCertified-How-To-Stop-Pre-Diabetes-With-A-Healthy-Lifestyle-mc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6947" y="3699164"/>
            <a:ext cx="4452792" cy="3158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144" y="112282"/>
            <a:ext cx="5255491" cy="6778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20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2472" y="1276926"/>
            <a:ext cx="4341091" cy="4341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486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5037" t="21147"/>
          <a:stretch/>
        </p:blipFill>
        <p:spPr>
          <a:xfrm>
            <a:off x="0" y="16508"/>
            <a:ext cx="12360461" cy="6513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237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256</TotalTime>
  <Words>306</Words>
  <Application>Microsoft Office PowerPoint</Application>
  <PresentationFormat>Широкоэкранный</PresentationFormat>
  <Paragraphs>55</Paragraphs>
  <Slides>13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0" baseType="lpstr">
      <vt:lpstr>Arial</vt:lpstr>
      <vt:lpstr>Book Antiqua</vt:lpstr>
      <vt:lpstr>Calibri</vt:lpstr>
      <vt:lpstr>Calibri Light</vt:lpstr>
      <vt:lpstr>Times New Roman</vt:lpstr>
      <vt:lpstr>Wingdings</vt:lpstr>
      <vt:lpstr>Тема Office</vt:lpstr>
      <vt:lpstr>   English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HEALTHY LIFESTYLE</dc:title>
  <dc:creator>мадина</dc:creator>
  <cp:lastModifiedBy>мадина</cp:lastModifiedBy>
  <cp:revision>19</cp:revision>
  <dcterms:created xsi:type="dcterms:W3CDTF">2022-04-12T07:45:42Z</dcterms:created>
  <dcterms:modified xsi:type="dcterms:W3CDTF">2022-04-13T08:32:01Z</dcterms:modified>
</cp:coreProperties>
</file>